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01672" y="2967335"/>
            <a:ext cx="1178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Nov. 28- Dec.2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098230" y="1945857"/>
            <a:ext cx="79893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Nov.28-Dec.2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Nov. 28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I can explain how to play corn hole </a:t>
            </a:r>
          </a:p>
          <a:p>
            <a:pPr marL="342900" indent="-342900">
              <a:buAutoNum type="arabicPeriod"/>
            </a:pPr>
            <a:r>
              <a:rPr lang="en-US" sz="1400" dirty="0"/>
              <a:t>I can use various skills and strategies to compete against peers while working with teammates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 rooms (5 minutes)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explain how corn hole is played including introducing the equipment necessary to play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 will partner up with a peer and compete in a game of cornhole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create brackets for tournament of cornhole to “crown” the winners of the tournament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5173" y="3975317"/>
            <a:ext cx="3409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Students can explain the point system for the game corn hole</a:t>
            </a:r>
          </a:p>
          <a:p>
            <a:endParaRPr lang="en-US" sz="1200" dirty="0"/>
          </a:p>
          <a:p>
            <a:r>
              <a:rPr lang="en-US" sz="1200" dirty="0"/>
              <a:t>Students can describe how the game of corn hole is played and won</a:t>
            </a:r>
          </a:p>
          <a:p>
            <a:endParaRPr lang="en-US" sz="1200" dirty="0"/>
          </a:p>
          <a:p>
            <a:r>
              <a:rPr lang="en-US" sz="1200" dirty="0"/>
              <a:t>Students can play a game of corn hole with peers and use own knowledge and skills to determine winners</a:t>
            </a:r>
          </a:p>
          <a:p>
            <a:endParaRPr lang="en-US" sz="1200" dirty="0"/>
          </a:p>
          <a:p>
            <a:r>
              <a:rPr lang="en-US" sz="1200" dirty="0"/>
              <a:t>Students can use various strategies to play corn hole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Nov. 29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Teacher will review from previous day’s activities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be called down to continue to compete in the corn hole tournament</a:t>
            </a:r>
          </a:p>
          <a:p>
            <a:pPr marL="228600" indent="-228600">
              <a:buAutoNum type="arabicPeriod"/>
            </a:pPr>
            <a:r>
              <a:rPr lang="en-US" sz="1200" dirty="0"/>
              <a:t>Winners of the tournament will be determined (winners will receive a free walk pass for two days)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Nov.30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Teacher will call students down to complete oral corn hole quiz based on information provided by teacher and games played Monday and Tuesday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be allowed to play with basketball or volleyball once all students have completed their quiz 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Dec.1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 </a:t>
            </a:r>
          </a:p>
          <a:p>
            <a:pPr marL="342900" indent="-342900">
              <a:buAutoNum type="arabicPeriod"/>
            </a:pPr>
            <a:r>
              <a:rPr lang="en-US" dirty="0"/>
              <a:t>This will be used a day of makeup for those that were not able to complete the quiz and/or participate in tournament</a:t>
            </a:r>
          </a:p>
          <a:p>
            <a:pPr marL="342900" indent="-342900">
              <a:buAutoNum type="arabicPeriod"/>
            </a:pPr>
            <a:r>
              <a:rPr lang="en-US" dirty="0"/>
              <a:t>Once all students have completed make-ups, students will be allowed to free play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83141" y="2026333"/>
            <a:ext cx="672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Pacer Test          https://www.youtube.com/watch?v=9KPskEdeqx8</a:t>
            </a:r>
          </a:p>
        </p:txBody>
      </p:sp>
      <p:sp>
        <p:nvSpPr>
          <p:cNvPr id="9" name="Rectangle 8"/>
          <p:cNvSpPr/>
          <p:nvPr/>
        </p:nvSpPr>
        <p:spPr>
          <a:xfrm>
            <a:off x="1383141" y="2625393"/>
            <a:ext cx="625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Curl ups          https://www.youtube.com/watch?v=e6D6uRIfK7M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3141" y="3288373"/>
            <a:ext cx="645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Push-ups              https://www.youtube.com/watch?v=vFKk18SBJ5E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16288</TotalTime>
  <Words>1678</Words>
  <Application>Microsoft Office PowerPoint</Application>
  <PresentationFormat>Widescreen</PresentationFormat>
  <Paragraphs>173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62</cp:revision>
  <dcterms:created xsi:type="dcterms:W3CDTF">2022-07-27T15:29:14Z</dcterms:created>
  <dcterms:modified xsi:type="dcterms:W3CDTF">2022-11-27T22:45:43Z</dcterms:modified>
</cp:coreProperties>
</file>