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11/27/2022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11/27/2022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11/27/2022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11/27/2022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11/27/2022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11/27/2022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11/27/2022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11/27/2022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11/27/2022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11/27/2022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11/27/2022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11/27/2022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11/27/2022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01672" y="2967335"/>
            <a:ext cx="117886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Nov. 28- Dec.2 </a:t>
            </a:r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Week At a Glance (WAG)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3862275" y="4142535"/>
            <a:ext cx="2143125" cy="21431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1794" y="3882505"/>
            <a:ext cx="1877468" cy="241766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098230" y="1945857"/>
            <a:ext cx="798936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Rec. Games: Nov.28-Dec.2 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4071282" y="3943003"/>
            <a:ext cx="2143125" cy="2143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949" y="3700183"/>
            <a:ext cx="1877468" cy="241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265843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Nov. 28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sz="1400" dirty="0"/>
              <a:t>I can explain how to play corn hole </a:t>
            </a:r>
          </a:p>
          <a:p>
            <a:pPr marL="342900" indent="-342900">
              <a:buAutoNum type="arabicPeriod"/>
            </a:pPr>
            <a:r>
              <a:rPr lang="en-US" sz="1400" dirty="0"/>
              <a:t>I can use various skills and strategies to compete against peers while working with teammates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5-10 minute Walk &amp; 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1964373"/>
            <a:ext cx="6073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Locker rooms (5 minutes)</a:t>
            </a:r>
          </a:p>
          <a:p>
            <a:pPr marL="228600" indent="-228600">
              <a:buAutoNum type="arabicPeriod"/>
            </a:pPr>
            <a:r>
              <a:rPr lang="en-US" sz="1200" dirty="0"/>
              <a:t>Coach will explain how corn hole is played including introducing the equipment necessary to play</a:t>
            </a:r>
          </a:p>
          <a:p>
            <a:pPr marL="228600" indent="-228600">
              <a:buAutoNum type="arabicPeriod"/>
            </a:pPr>
            <a:r>
              <a:rPr lang="en-US" sz="1200" dirty="0"/>
              <a:t>Student will partner up with a peer and compete in a game of cornhole </a:t>
            </a:r>
          </a:p>
          <a:p>
            <a:pPr marL="228600" indent="-228600">
              <a:buAutoNum type="arabicPeriod"/>
            </a:pPr>
            <a:r>
              <a:rPr lang="en-US" sz="1200" dirty="0"/>
              <a:t>Teacher will create brackets for tournament of cornhole to “crown” the winners of the tournament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75173" y="3975317"/>
            <a:ext cx="340940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Students can explain the point system for the game corn hole</a:t>
            </a:r>
          </a:p>
          <a:p>
            <a:endParaRPr lang="en-US" sz="1200" dirty="0"/>
          </a:p>
          <a:p>
            <a:r>
              <a:rPr lang="en-US" sz="1200" dirty="0"/>
              <a:t>Students can describe how the game of corn hole is played and won</a:t>
            </a:r>
          </a:p>
          <a:p>
            <a:endParaRPr lang="en-US" sz="1200" dirty="0"/>
          </a:p>
          <a:p>
            <a:r>
              <a:rPr lang="en-US" sz="1200" dirty="0"/>
              <a:t>Students can play a game of corn hole with peers and use own knowledge and skills to determine winners</a:t>
            </a:r>
          </a:p>
          <a:p>
            <a:endParaRPr lang="en-US" sz="1200" dirty="0"/>
          </a:p>
          <a:p>
            <a:r>
              <a:rPr lang="en-US" sz="1200" dirty="0"/>
              <a:t>Students can use various strategies to play corn hole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501750" y="568441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265843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Nov. 29</a:t>
            </a:r>
            <a:r>
              <a:rPr kumimoji="0" lang="en-US" altLang="en-US" sz="2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10 minute Walk &amp; 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0869" y="2876604"/>
            <a:ext cx="6073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6" name="Rectangle 5"/>
          <p:cNvSpPr/>
          <p:nvPr/>
        </p:nvSpPr>
        <p:spPr>
          <a:xfrm>
            <a:off x="5712431" y="67228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Same as previous day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04572" y="3131432"/>
            <a:ext cx="6073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Teacher will review from previous day’s activities</a:t>
            </a:r>
          </a:p>
          <a:p>
            <a:pPr marL="228600" indent="-228600">
              <a:buAutoNum type="arabicPeriod"/>
            </a:pPr>
            <a:r>
              <a:rPr lang="en-US" sz="1200" dirty="0"/>
              <a:t>Students will be called down to continue to compete in the corn hole tournament</a:t>
            </a:r>
          </a:p>
          <a:p>
            <a:pPr marL="228600" indent="-228600">
              <a:buAutoNum type="arabicPeriod"/>
            </a:pPr>
            <a:r>
              <a:rPr lang="en-US" sz="1200" dirty="0"/>
              <a:t>Winners of the tournament will be determined (winners will receive a free walk pass for two days)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5173" y="3918857"/>
            <a:ext cx="3931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day</a:t>
            </a:r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265843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Nov.30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63260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678614" y="2536311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46277" y="64025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Same as previous 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46277" y="2102592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10 minute Walk &amp; 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en-US" sz="1200" dirty="0"/>
          </a:p>
          <a:p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day.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46277" y="3065196"/>
            <a:ext cx="6073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Teacher will call students down to complete oral corn hole quiz based on information provided by teacher and games played Monday and Tuesday</a:t>
            </a:r>
          </a:p>
          <a:p>
            <a:pPr marL="228600" indent="-228600">
              <a:buAutoNum type="arabicPeriod"/>
            </a:pPr>
            <a:r>
              <a:rPr lang="en-US" sz="1200" dirty="0"/>
              <a:t>Students will be allowed to play with basketball or volleyball once all students have completed their quiz </a:t>
            </a:r>
          </a:p>
        </p:txBody>
      </p:sp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265843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Dec.1</a:t>
            </a:r>
            <a:r>
              <a:rPr kumimoji="0" lang="en-US" altLang="en-US" sz="2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Same as previous 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 minute Walk &amp; 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day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6480" y="2364377"/>
            <a:ext cx="53688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day </a:t>
            </a:r>
          </a:p>
          <a:p>
            <a:pPr marL="342900" indent="-342900">
              <a:buAutoNum type="arabicPeriod"/>
            </a:pPr>
            <a:r>
              <a:rPr lang="en-US" dirty="0"/>
              <a:t>This will be used a day of makeup for those that were not able to complete the quiz and/or participate in tournament</a:t>
            </a:r>
          </a:p>
          <a:p>
            <a:pPr marL="342900" indent="-342900">
              <a:buAutoNum type="arabicPeriod"/>
            </a:pPr>
            <a:r>
              <a:rPr lang="en-US" dirty="0"/>
              <a:t>Once all students have completed make-ups, students will be allowed to free play</a:t>
            </a:r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938" y="457431"/>
            <a:ext cx="5253351" cy="270843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Dec.2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Students are able to engage in various activities/sports typically those that they are most interested </a:t>
            </a:r>
          </a:p>
          <a:p>
            <a:pPr marL="228600" indent="-228600">
              <a:buAutoNum type="arabicPeriod"/>
            </a:pPr>
            <a:r>
              <a:rPr lang="en-US" sz="1200" dirty="0"/>
              <a:t>Teacher will conference will students and possibly make parent phone calls/contact as needed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N/A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demonstrate my understanding of the rules, procedures, and expectations by following them during class time and asking questions to teacher if necessary.</a:t>
            </a:r>
          </a:p>
        </p:txBody>
      </p:sp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90776" y="214837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4552" y="3243056"/>
            <a:ext cx="182896" cy="37188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383141" y="2026333"/>
            <a:ext cx="67262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Pacer Test          https://www.youtube.com/watch?v=9KPskEdeqx8</a:t>
            </a:r>
          </a:p>
        </p:txBody>
      </p:sp>
      <p:sp>
        <p:nvSpPr>
          <p:cNvPr id="9" name="Rectangle 8"/>
          <p:cNvSpPr/>
          <p:nvPr/>
        </p:nvSpPr>
        <p:spPr>
          <a:xfrm>
            <a:off x="1383141" y="2625393"/>
            <a:ext cx="62554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Curl ups          https://www.youtube.com/watch?v=e6D6uRIfK7M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83141" y="3288373"/>
            <a:ext cx="64590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Push-ups              https://www.youtube.com/watch?v=vFKk18SBJ5E</a:t>
            </a:r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16288</TotalTime>
  <Words>1678</Words>
  <Application>Microsoft Office PowerPoint</Application>
  <PresentationFormat>Widescreen</PresentationFormat>
  <Paragraphs>173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Thomas, Dartayvia</cp:lastModifiedBy>
  <cp:revision>62</cp:revision>
  <dcterms:created xsi:type="dcterms:W3CDTF">2022-07-27T15:29:14Z</dcterms:created>
  <dcterms:modified xsi:type="dcterms:W3CDTF">2022-11-27T22:45:43Z</dcterms:modified>
</cp:coreProperties>
</file>